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1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F87B-64F9-4AF3-9149-C6483E2E4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754C-8E8F-44C2-8369-09397BB7B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22135-60AD-4D01-94B9-670051F0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929BF-ACF0-469A-B072-7BE84982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EA0C-4CB0-4DE8-9324-D168FA74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9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E385-B7FE-44CF-AD8A-5BAC9AEB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29648-5D0B-43A5-838A-1CD43F66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9445-533C-4C81-A17A-DCEC3C89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7663F-DA64-4BF0-A9B7-171B2B0DD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ADF1-5FF6-4E9A-A845-FD35A86A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97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355287-5028-4C5D-9A2D-13ECA17EF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E941DB-A0D3-441D-9D5B-1A7674D5D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75837-8E04-4A0D-85B7-B0015E30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37FF9-562F-42AC-97F1-D358576F1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277E4-D2DF-49B5-89D0-8769F3C6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0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A8DF-1A7E-4514-B0B5-A43C637C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8E47-860F-4FDB-AB67-F5ABB9FBB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5DB09-6E66-470B-A34A-4A5ACE39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7BCBA-CDA1-4C4E-B912-A95B8C08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52D6-B0DE-4DC4-8B79-81A85AF5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21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A9C-3EE1-4D7F-B270-3D5685DA8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DB6A5-30B3-443C-88CC-C3E0E7D1B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7BE9D-BD7B-4ED6-B63C-B5A73381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2996D-AA33-4DE2-B903-13275BCD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A2D7-C26E-414A-94C9-B68CAEF5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E092-721E-47F2-8CC4-18CBA630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BCF8E-DFB1-4F6D-85DD-37A8D48EF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9165D-F1B9-4E4A-986D-1232D81F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1AA33-822F-426C-BA92-A432CC07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08D3D-00FC-41F9-B42F-B1AA0F7C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BE480-CC3D-4171-9692-BA816F2A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79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8827-3831-4E8D-A37F-1A7BFB55A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33EB8-2328-43B1-8114-FB7C9F2E6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77822-D8FF-4160-9ECE-EB4F14050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5A33B-EA13-4F9A-8838-061344A7F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0EB1-FCD7-4D34-B96A-A446F8B19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B81D2B-DEAD-43D0-9286-E9B1ABE2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EA2DA-3FAE-4776-8571-A6D18FB36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34218-F665-434F-9890-6577E6AFE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48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F5B2-163A-4A36-B612-809034DD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13F0E5-B6D4-415B-B39F-4A437A44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5E1AA-1C79-469B-B638-E6311A3C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A4330-FD4D-4356-A43B-EF33E614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1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9D3E6F-2FEF-4F11-B8E7-3A3B08AB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CA49A-2C5B-484C-85F8-32FB650C1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77888-9BCD-457E-A30A-07DC89B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2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B7DC-E645-48B6-9445-5E8120F8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3AE2-77E4-43F5-8A0E-4F6CF33E8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4CC8C-B240-473F-9ED3-86CC0B9F0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B9CF1-3051-4DA5-9D0E-6430AEB9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DC578-57F9-4F4F-98B2-942C7745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4130F-9AE2-428F-817D-9F012503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9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C788-9ED2-4682-8162-41D3FB3A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16AD6D-0730-4F30-8423-E83E2276C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BB6FA-B734-404B-9C37-DDB61F7E9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6E4F7-61A6-4B47-9425-74AEC3A62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9A138-1C89-4559-8A98-1AFAD5F9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EFEFA-C8AE-48E8-8DEE-59F5E02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3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D3DDA-6B56-485F-8F83-F0228771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11C91-0E3B-48FD-B3FE-98CA6B6B2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9507D-12FB-43C8-B1B1-AB65CF6C1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4ACF3-E943-4A23-A21B-2BBF8F7FF799}" type="datetimeFigureOut">
              <a:rPr lang="ko-KR" altLang="en-US" smtClean="0"/>
              <a:t>2017-03-17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7CF46-3840-4364-9B46-F47E73403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1022A-D675-4183-B85A-CA57574C1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583A7-F8D0-4764-A6E9-453E3C9290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1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2481-AF6D-4A5E-B76A-5AD9D123D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XAM 120 – </a:t>
            </a:r>
            <a:r>
              <a:rPr lang="en-US" altLang="ko-KR" dirty="0" err="1"/>
              <a:t>Xamarin.Forms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BA6-27DB-48D3-BB67-CC51A6F88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57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A93B3-149F-46EA-A0FC-8740FA45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73"/>
            <a:ext cx="12192000" cy="64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0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C948D-8D99-44C2-9D50-9352C6812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258"/>
            <a:ext cx="12192000" cy="64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48A26-BA56-4D91-BBF8-7AA370B1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598"/>
            <a:ext cx="12192000" cy="63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2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7129B1-A55E-422B-B4E0-35239F4D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580"/>
            <a:ext cx="12192000" cy="65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6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6A9A2-865A-4715-AD5F-9D870C27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2"/>
            <a:ext cx="12192000" cy="654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91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35DE3-DC0A-4F18-ADFA-2139F278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30"/>
            <a:ext cx="12192000" cy="674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8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7C7D-B955-4FA3-919A-1F3B69823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br>
              <a:rPr lang="en-US" altLang="ko-KR" dirty="0"/>
            </a:br>
            <a:r>
              <a:rPr lang="en-US" altLang="ko-KR" dirty="0"/>
              <a:t>View, Label , Entry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ADBE0-9EA6-4C84-A981-46F4E41AE0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23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18AA5-736D-4F1B-BE64-1C9E4231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83"/>
            <a:ext cx="12192000" cy="65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0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B558F5-A044-4CD7-A1AC-298E1A4C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7"/>
            <a:ext cx="12192000" cy="681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80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16EFA-99D0-41A9-A789-839F0B4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33"/>
            <a:ext cx="12192000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6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2CFA4-6EF7-4F44-8EA1-FC7BFCEC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40"/>
            <a:ext cx="12192000" cy="67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8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08E34-53A4-4F8F-94FB-1B39AB28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07"/>
            <a:ext cx="12192000" cy="68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9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00751-BC09-4E81-A9F6-9EED6280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89"/>
            <a:ext cx="12192000" cy="651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46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CCABB5-CB5C-4DEA-942A-569B1081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46"/>
            <a:ext cx="12192000" cy="66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2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683BE-671B-4F49-839A-1DE02901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74"/>
            <a:ext cx="12192000" cy="65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1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97D52-C808-448F-8482-EF24CC51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Using Platform-Specific Features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B044A-F27F-4CDC-8EED-78A36C596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099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868583-15DB-426B-AF6A-E662D34A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93"/>
            <a:ext cx="12192000" cy="65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16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BB7EE-62CD-4ADB-94BA-8E8253DDF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2" y="0"/>
            <a:ext cx="12078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35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B91F1-33DF-4E77-B0A0-D3B9CDF5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" y="0"/>
            <a:ext cx="121294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4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3AF2E-7697-440F-A43E-E28C804D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04"/>
            <a:ext cx="12192000" cy="67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92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53EF46-4D7B-4649-8F59-11AA196A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26"/>
            <a:ext cx="12192000" cy="65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0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9CD7FB-2574-4E00-AC93-494D45C6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30"/>
            <a:ext cx="12192000" cy="67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35EFB-B0E4-4398-A8A3-F242826C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68"/>
            <a:ext cx="12192000" cy="64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36756-ADFF-4A2A-B0D7-B44CB79E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9"/>
            <a:ext cx="12192000" cy="68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3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CCF41-CEEB-436F-B5BB-8CDEFAD8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20"/>
            <a:ext cx="12192000" cy="66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90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2A809-54D4-48A4-993B-679309AC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93"/>
            <a:ext cx="12192000" cy="66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C2C194-5FB2-4FD9-8BFA-AC011E90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0823B-DE27-4EE0-902F-2CC6032B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21"/>
            <a:ext cx="12192000" cy="661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3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9BA89-454E-4949-805F-08BE5BFF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10"/>
            <a:ext cx="12192000" cy="65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21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5C443-0E97-4549-A550-A5CB8BBC3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85"/>
            <a:ext cx="12192000" cy="64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4EBBC-8A6F-4968-B668-7CEFDB5F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84"/>
            <a:ext cx="12192000" cy="63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B024CB-D5B1-4BC3-BEE1-ADC3D156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" y="0"/>
            <a:ext cx="12182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08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</Words>
  <Application>Microsoft Office PowerPoint</Application>
  <PresentationFormat>Widescreen</PresentationFormat>
  <Paragraphs>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Theme</vt:lpstr>
      <vt:lpstr>XAM 120 – Xamarin.Forms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View, Label , Entry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Platform-Specific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120 – Xamarin.Forms</dc:title>
  <dc:creator>Eunji Kim (DX)</dc:creator>
  <cp:lastModifiedBy>Eunji Kim (DX)</cp:lastModifiedBy>
  <cp:revision>4</cp:revision>
  <dcterms:created xsi:type="dcterms:W3CDTF">2017-03-17T11:14:09Z</dcterms:created>
  <dcterms:modified xsi:type="dcterms:W3CDTF">2017-03-17T11:41:48Z</dcterms:modified>
</cp:coreProperties>
</file>